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45" r:id="rId33"/>
    <p:sldId id="318" r:id="rId34"/>
    <p:sldId id="340" r:id="rId35"/>
    <p:sldId id="269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8222" y="1977230"/>
            <a:ext cx="8984678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2" y="-1124508"/>
            <a:ext cx="12110977" cy="2513469"/>
          </a:xfrm>
        </p:spPr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88961"/>
            <a:ext cx="12191999" cy="1655762"/>
          </a:xfrm>
        </p:spPr>
        <p:txBody>
          <a:bodyPr/>
          <a:lstStyle/>
          <a:p>
            <a:r>
              <a:rPr lang="en-GB" dirty="0"/>
              <a:t>NGS and third generation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/>
              <a:t>qrsh</a:t>
            </a:r>
            <a:r>
              <a:rPr lang="en-GB" dirty="0"/>
              <a:t> -q centos7.q  : singularity run </a:t>
            </a:r>
            <a:r>
              <a:rPr lang="en-GB" dirty="0" err="1"/>
              <a:t>pytorch_latest.sif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6" y="4118702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means the jobs run faster. 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storage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This will run lots of free software. </a:t>
            </a:r>
          </a:p>
          <a:p>
            <a:pPr marL="0" lvl="0" indent="0">
              <a:buNone/>
            </a:pPr>
            <a:r>
              <a:rPr lang="en-GB" dirty="0"/>
              <a:t>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4242</TotalTime>
  <Words>2355</Words>
  <Application>Microsoft Office PowerPoint</Application>
  <PresentationFormat>Widescreen</PresentationFormat>
  <Paragraphs>280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465</cp:revision>
  <dcterms:created xsi:type="dcterms:W3CDTF">2018-10-24T10:39:39Z</dcterms:created>
  <dcterms:modified xsi:type="dcterms:W3CDTF">2019-10-29T11:48:59Z</dcterms:modified>
</cp:coreProperties>
</file>